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9F0E28-1872-411C-B06F-706A847441C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5B2C28-709F-433A-BF3E-E23CDB9881AD}">
      <dgm:prSet/>
      <dgm:spPr/>
      <dgm:t>
        <a:bodyPr/>
        <a:lstStyle/>
        <a:p>
          <a:r>
            <a:rPr lang="en-US"/>
            <a:t>The application’s core function satisfies the assigned domain of Shopping.</a:t>
          </a:r>
        </a:p>
      </dgm:t>
    </dgm:pt>
    <dgm:pt modelId="{1802FF36-A193-445B-A285-3E3D37E5E457}" type="parTrans" cxnId="{7E796A8C-C542-49F0-B7FE-81FA311FF62D}">
      <dgm:prSet/>
      <dgm:spPr/>
      <dgm:t>
        <a:bodyPr/>
        <a:lstStyle/>
        <a:p>
          <a:endParaRPr lang="en-US"/>
        </a:p>
      </dgm:t>
    </dgm:pt>
    <dgm:pt modelId="{D4813244-04AE-4810-9BD7-470BD7651B6C}" type="sibTrans" cxnId="{7E796A8C-C542-49F0-B7FE-81FA311FF62D}">
      <dgm:prSet/>
      <dgm:spPr/>
      <dgm:t>
        <a:bodyPr/>
        <a:lstStyle/>
        <a:p>
          <a:endParaRPr lang="en-US"/>
        </a:p>
      </dgm:t>
    </dgm:pt>
    <dgm:pt modelId="{488F71E8-CA27-48FF-A823-D018FA85A3E5}">
      <dgm:prSet/>
      <dgm:spPr/>
      <dgm:t>
        <a:bodyPr/>
        <a:lstStyle/>
        <a:p>
          <a:r>
            <a:rPr lang="en-US" dirty="0"/>
            <a:t>Our client stays at home for extended periods of time, purchasing goods either online or very close to her.</a:t>
          </a:r>
        </a:p>
      </dgm:t>
    </dgm:pt>
    <dgm:pt modelId="{EBE072B0-042A-46AE-AE9B-D253C5E4D03F}" type="parTrans" cxnId="{E36D4D21-C9D6-424F-8298-C8F772C06518}">
      <dgm:prSet/>
      <dgm:spPr/>
      <dgm:t>
        <a:bodyPr/>
        <a:lstStyle/>
        <a:p>
          <a:endParaRPr lang="en-US"/>
        </a:p>
      </dgm:t>
    </dgm:pt>
    <dgm:pt modelId="{10FB53B3-4352-4816-AFE0-FF2BEBE76351}" type="sibTrans" cxnId="{E36D4D21-C9D6-424F-8298-C8F772C06518}">
      <dgm:prSet/>
      <dgm:spPr/>
      <dgm:t>
        <a:bodyPr/>
        <a:lstStyle/>
        <a:p>
          <a:endParaRPr lang="en-US"/>
        </a:p>
      </dgm:t>
    </dgm:pt>
    <dgm:pt modelId="{BC68F927-CD63-4CE1-BDA5-AAAD732FCF8B}">
      <dgm:prSet/>
      <dgm:spPr/>
      <dgm:t>
        <a:bodyPr/>
        <a:lstStyle/>
        <a:p>
          <a:r>
            <a:rPr lang="en-US" dirty="0"/>
            <a:t>Studies show that more close-knit local communities are safer, hence interaction with </a:t>
          </a:r>
          <a:r>
            <a:rPr lang="en-US" dirty="0" err="1"/>
            <a:t>neighbours</a:t>
          </a:r>
          <a:r>
            <a:rPr lang="en-US" dirty="0"/>
            <a:t> will make the environment for the client and her children safer.</a:t>
          </a:r>
        </a:p>
      </dgm:t>
    </dgm:pt>
    <dgm:pt modelId="{920B09EF-62D8-4593-962A-26C46E1E7FDB}" type="parTrans" cxnId="{F8A739E6-1D47-458D-9CD6-1D810774658E}">
      <dgm:prSet/>
      <dgm:spPr/>
      <dgm:t>
        <a:bodyPr/>
        <a:lstStyle/>
        <a:p>
          <a:endParaRPr lang="en-US"/>
        </a:p>
      </dgm:t>
    </dgm:pt>
    <dgm:pt modelId="{435D7206-3A4E-44CC-ABE0-1E4B909A641B}" type="sibTrans" cxnId="{F8A739E6-1D47-458D-9CD6-1D810774658E}">
      <dgm:prSet/>
      <dgm:spPr/>
      <dgm:t>
        <a:bodyPr/>
        <a:lstStyle/>
        <a:p>
          <a:endParaRPr lang="en-US"/>
        </a:p>
      </dgm:t>
    </dgm:pt>
    <dgm:pt modelId="{D098C311-7F25-4A12-9B19-63E6A228FCCE}" type="pres">
      <dgm:prSet presAssocID="{319F0E28-1872-411C-B06F-706A847441C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2DF0CC-6C76-4C05-8150-B58C12C9F68C}" type="pres">
      <dgm:prSet presAssocID="{DA5B2C28-709F-433A-BF3E-E23CDB9881AD}" presName="hierRoot1" presStyleCnt="0"/>
      <dgm:spPr/>
    </dgm:pt>
    <dgm:pt modelId="{57DEA243-08E2-453A-99EC-6FE2522A0389}" type="pres">
      <dgm:prSet presAssocID="{DA5B2C28-709F-433A-BF3E-E23CDB9881AD}" presName="composite" presStyleCnt="0"/>
      <dgm:spPr/>
    </dgm:pt>
    <dgm:pt modelId="{4E6DA1AF-92CB-4490-A8A7-3F07526302AC}" type="pres">
      <dgm:prSet presAssocID="{DA5B2C28-709F-433A-BF3E-E23CDB9881AD}" presName="background" presStyleLbl="node0" presStyleIdx="0" presStyleCnt="3"/>
      <dgm:spPr/>
    </dgm:pt>
    <dgm:pt modelId="{F83DAE30-DEF4-4DE5-88E4-0AAD31BA577A}" type="pres">
      <dgm:prSet presAssocID="{DA5B2C28-709F-433A-BF3E-E23CDB9881AD}" presName="text" presStyleLbl="fgAcc0" presStyleIdx="0" presStyleCnt="3">
        <dgm:presLayoutVars>
          <dgm:chPref val="3"/>
        </dgm:presLayoutVars>
      </dgm:prSet>
      <dgm:spPr/>
    </dgm:pt>
    <dgm:pt modelId="{E70D5450-C88E-4996-A124-E98C6E8B3847}" type="pres">
      <dgm:prSet presAssocID="{DA5B2C28-709F-433A-BF3E-E23CDB9881AD}" presName="hierChild2" presStyleCnt="0"/>
      <dgm:spPr/>
    </dgm:pt>
    <dgm:pt modelId="{CD715323-5F0C-4748-8222-A9F68E14F859}" type="pres">
      <dgm:prSet presAssocID="{488F71E8-CA27-48FF-A823-D018FA85A3E5}" presName="hierRoot1" presStyleCnt="0"/>
      <dgm:spPr/>
    </dgm:pt>
    <dgm:pt modelId="{932C9EF5-131F-4402-B44C-1AE4370E1A64}" type="pres">
      <dgm:prSet presAssocID="{488F71E8-CA27-48FF-A823-D018FA85A3E5}" presName="composite" presStyleCnt="0"/>
      <dgm:spPr/>
    </dgm:pt>
    <dgm:pt modelId="{B8BD5AD2-5F3D-48C2-A82C-958E07865E4B}" type="pres">
      <dgm:prSet presAssocID="{488F71E8-CA27-48FF-A823-D018FA85A3E5}" presName="background" presStyleLbl="node0" presStyleIdx="1" presStyleCnt="3"/>
      <dgm:spPr/>
    </dgm:pt>
    <dgm:pt modelId="{E208630D-3A8F-4559-8D3D-EA83E5A85404}" type="pres">
      <dgm:prSet presAssocID="{488F71E8-CA27-48FF-A823-D018FA85A3E5}" presName="text" presStyleLbl="fgAcc0" presStyleIdx="1" presStyleCnt="3">
        <dgm:presLayoutVars>
          <dgm:chPref val="3"/>
        </dgm:presLayoutVars>
      </dgm:prSet>
      <dgm:spPr/>
    </dgm:pt>
    <dgm:pt modelId="{D6495C68-ADBA-4446-8A79-1D05F59AC41B}" type="pres">
      <dgm:prSet presAssocID="{488F71E8-CA27-48FF-A823-D018FA85A3E5}" presName="hierChild2" presStyleCnt="0"/>
      <dgm:spPr/>
    </dgm:pt>
    <dgm:pt modelId="{64AB823A-2DDF-4DA9-9B7A-C403BA9B8A0D}" type="pres">
      <dgm:prSet presAssocID="{BC68F927-CD63-4CE1-BDA5-AAAD732FCF8B}" presName="hierRoot1" presStyleCnt="0"/>
      <dgm:spPr/>
    </dgm:pt>
    <dgm:pt modelId="{8809D59A-0DDF-4828-8691-04CBBC78D82C}" type="pres">
      <dgm:prSet presAssocID="{BC68F927-CD63-4CE1-BDA5-AAAD732FCF8B}" presName="composite" presStyleCnt="0"/>
      <dgm:spPr/>
    </dgm:pt>
    <dgm:pt modelId="{FC6D1948-E0CB-406F-A69A-D5946F177070}" type="pres">
      <dgm:prSet presAssocID="{BC68F927-CD63-4CE1-BDA5-AAAD732FCF8B}" presName="background" presStyleLbl="node0" presStyleIdx="2" presStyleCnt="3"/>
      <dgm:spPr/>
    </dgm:pt>
    <dgm:pt modelId="{781DA2B4-4AC5-4299-B4A7-6334E824A8BA}" type="pres">
      <dgm:prSet presAssocID="{BC68F927-CD63-4CE1-BDA5-AAAD732FCF8B}" presName="text" presStyleLbl="fgAcc0" presStyleIdx="2" presStyleCnt="3">
        <dgm:presLayoutVars>
          <dgm:chPref val="3"/>
        </dgm:presLayoutVars>
      </dgm:prSet>
      <dgm:spPr/>
    </dgm:pt>
    <dgm:pt modelId="{5684666C-54B7-454E-8A5C-D2FA699DF3A0}" type="pres">
      <dgm:prSet presAssocID="{BC68F927-CD63-4CE1-BDA5-AAAD732FCF8B}" presName="hierChild2" presStyleCnt="0"/>
      <dgm:spPr/>
    </dgm:pt>
  </dgm:ptLst>
  <dgm:cxnLst>
    <dgm:cxn modelId="{07600511-E853-4BF3-A6AE-CD7E75BCD25E}" type="presOf" srcId="{319F0E28-1872-411C-B06F-706A847441C9}" destId="{D098C311-7F25-4A12-9B19-63E6A228FCCE}" srcOrd="0" destOrd="0" presId="urn:microsoft.com/office/officeart/2005/8/layout/hierarchy1"/>
    <dgm:cxn modelId="{E36D4D21-C9D6-424F-8298-C8F772C06518}" srcId="{319F0E28-1872-411C-B06F-706A847441C9}" destId="{488F71E8-CA27-48FF-A823-D018FA85A3E5}" srcOrd="1" destOrd="0" parTransId="{EBE072B0-042A-46AE-AE9B-D253C5E4D03F}" sibTransId="{10FB53B3-4352-4816-AFE0-FF2BEBE76351}"/>
    <dgm:cxn modelId="{637C0B32-750F-418C-8A70-97B5F62BB071}" type="presOf" srcId="{BC68F927-CD63-4CE1-BDA5-AAAD732FCF8B}" destId="{781DA2B4-4AC5-4299-B4A7-6334E824A8BA}" srcOrd="0" destOrd="0" presId="urn:microsoft.com/office/officeart/2005/8/layout/hierarchy1"/>
    <dgm:cxn modelId="{DF0C9369-6335-4F98-A2E3-EBE7F8DA4B85}" type="presOf" srcId="{DA5B2C28-709F-433A-BF3E-E23CDB9881AD}" destId="{F83DAE30-DEF4-4DE5-88E4-0AAD31BA577A}" srcOrd="0" destOrd="0" presId="urn:microsoft.com/office/officeart/2005/8/layout/hierarchy1"/>
    <dgm:cxn modelId="{51F09A80-7E8C-454F-BFE7-C9B209F3FEC9}" type="presOf" srcId="{488F71E8-CA27-48FF-A823-D018FA85A3E5}" destId="{E208630D-3A8F-4559-8D3D-EA83E5A85404}" srcOrd="0" destOrd="0" presId="urn:microsoft.com/office/officeart/2005/8/layout/hierarchy1"/>
    <dgm:cxn modelId="{7E796A8C-C542-49F0-B7FE-81FA311FF62D}" srcId="{319F0E28-1872-411C-B06F-706A847441C9}" destId="{DA5B2C28-709F-433A-BF3E-E23CDB9881AD}" srcOrd="0" destOrd="0" parTransId="{1802FF36-A193-445B-A285-3E3D37E5E457}" sibTransId="{D4813244-04AE-4810-9BD7-470BD7651B6C}"/>
    <dgm:cxn modelId="{F8A739E6-1D47-458D-9CD6-1D810774658E}" srcId="{319F0E28-1872-411C-B06F-706A847441C9}" destId="{BC68F927-CD63-4CE1-BDA5-AAAD732FCF8B}" srcOrd="2" destOrd="0" parTransId="{920B09EF-62D8-4593-962A-26C46E1E7FDB}" sibTransId="{435D7206-3A4E-44CC-ABE0-1E4B909A641B}"/>
    <dgm:cxn modelId="{E1D3FF7E-F20F-4DD0-A80D-6E1DFC62DB96}" type="presParOf" srcId="{D098C311-7F25-4A12-9B19-63E6A228FCCE}" destId="{F12DF0CC-6C76-4C05-8150-B58C12C9F68C}" srcOrd="0" destOrd="0" presId="urn:microsoft.com/office/officeart/2005/8/layout/hierarchy1"/>
    <dgm:cxn modelId="{F49C5A44-2D3A-436F-A961-7F846A2EDD3A}" type="presParOf" srcId="{F12DF0CC-6C76-4C05-8150-B58C12C9F68C}" destId="{57DEA243-08E2-453A-99EC-6FE2522A0389}" srcOrd="0" destOrd="0" presId="urn:microsoft.com/office/officeart/2005/8/layout/hierarchy1"/>
    <dgm:cxn modelId="{928A4D6B-10BF-4483-8FCA-183C7389A8E1}" type="presParOf" srcId="{57DEA243-08E2-453A-99EC-6FE2522A0389}" destId="{4E6DA1AF-92CB-4490-A8A7-3F07526302AC}" srcOrd="0" destOrd="0" presId="urn:microsoft.com/office/officeart/2005/8/layout/hierarchy1"/>
    <dgm:cxn modelId="{9C0D9FC6-D277-4F53-8B0A-B13E8ED2DF8F}" type="presParOf" srcId="{57DEA243-08E2-453A-99EC-6FE2522A0389}" destId="{F83DAE30-DEF4-4DE5-88E4-0AAD31BA577A}" srcOrd="1" destOrd="0" presId="urn:microsoft.com/office/officeart/2005/8/layout/hierarchy1"/>
    <dgm:cxn modelId="{24911524-8407-4737-8413-34A71D6C5BB7}" type="presParOf" srcId="{F12DF0CC-6C76-4C05-8150-B58C12C9F68C}" destId="{E70D5450-C88E-4996-A124-E98C6E8B3847}" srcOrd="1" destOrd="0" presId="urn:microsoft.com/office/officeart/2005/8/layout/hierarchy1"/>
    <dgm:cxn modelId="{B03CDDA3-149A-4007-89B0-93D23AB69B98}" type="presParOf" srcId="{D098C311-7F25-4A12-9B19-63E6A228FCCE}" destId="{CD715323-5F0C-4748-8222-A9F68E14F859}" srcOrd="1" destOrd="0" presId="urn:microsoft.com/office/officeart/2005/8/layout/hierarchy1"/>
    <dgm:cxn modelId="{07222787-62A2-439F-8FBB-53400AA0FFF5}" type="presParOf" srcId="{CD715323-5F0C-4748-8222-A9F68E14F859}" destId="{932C9EF5-131F-4402-B44C-1AE4370E1A64}" srcOrd="0" destOrd="0" presId="urn:microsoft.com/office/officeart/2005/8/layout/hierarchy1"/>
    <dgm:cxn modelId="{BBE05F16-5BF0-4825-A123-44C3EE4B5825}" type="presParOf" srcId="{932C9EF5-131F-4402-B44C-1AE4370E1A64}" destId="{B8BD5AD2-5F3D-48C2-A82C-958E07865E4B}" srcOrd="0" destOrd="0" presId="urn:microsoft.com/office/officeart/2005/8/layout/hierarchy1"/>
    <dgm:cxn modelId="{AD723BBB-93B4-4569-B06D-81A546FDC0D6}" type="presParOf" srcId="{932C9EF5-131F-4402-B44C-1AE4370E1A64}" destId="{E208630D-3A8F-4559-8D3D-EA83E5A85404}" srcOrd="1" destOrd="0" presId="urn:microsoft.com/office/officeart/2005/8/layout/hierarchy1"/>
    <dgm:cxn modelId="{7D150251-9864-43D0-AEC1-102A0E43FDA7}" type="presParOf" srcId="{CD715323-5F0C-4748-8222-A9F68E14F859}" destId="{D6495C68-ADBA-4446-8A79-1D05F59AC41B}" srcOrd="1" destOrd="0" presId="urn:microsoft.com/office/officeart/2005/8/layout/hierarchy1"/>
    <dgm:cxn modelId="{08CC873A-6C19-4202-8E68-A615B1C6F101}" type="presParOf" srcId="{D098C311-7F25-4A12-9B19-63E6A228FCCE}" destId="{64AB823A-2DDF-4DA9-9B7A-C403BA9B8A0D}" srcOrd="2" destOrd="0" presId="urn:microsoft.com/office/officeart/2005/8/layout/hierarchy1"/>
    <dgm:cxn modelId="{051928FB-D176-4B9E-9F9B-824C70870559}" type="presParOf" srcId="{64AB823A-2DDF-4DA9-9B7A-C403BA9B8A0D}" destId="{8809D59A-0DDF-4828-8691-04CBBC78D82C}" srcOrd="0" destOrd="0" presId="urn:microsoft.com/office/officeart/2005/8/layout/hierarchy1"/>
    <dgm:cxn modelId="{5B174A21-C836-4662-BB96-6672CBE143AB}" type="presParOf" srcId="{8809D59A-0DDF-4828-8691-04CBBC78D82C}" destId="{FC6D1948-E0CB-406F-A69A-D5946F177070}" srcOrd="0" destOrd="0" presId="urn:microsoft.com/office/officeart/2005/8/layout/hierarchy1"/>
    <dgm:cxn modelId="{71CF6849-AA25-42B5-8F45-AFF96E00B0D8}" type="presParOf" srcId="{8809D59A-0DDF-4828-8691-04CBBC78D82C}" destId="{781DA2B4-4AC5-4299-B4A7-6334E824A8BA}" srcOrd="1" destOrd="0" presId="urn:microsoft.com/office/officeart/2005/8/layout/hierarchy1"/>
    <dgm:cxn modelId="{97E901E4-B1A5-4264-99E4-D9B4583668F6}" type="presParOf" srcId="{64AB823A-2DDF-4DA9-9B7A-C403BA9B8A0D}" destId="{5684666C-54B7-454E-8A5C-D2FA699DF3A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DA1AF-92CB-4490-A8A7-3F07526302AC}">
      <dsp:nvSpPr>
        <dsp:cNvPr id="0" name=""/>
        <dsp:cNvSpPr/>
      </dsp:nvSpPr>
      <dsp:spPr>
        <a:xfrm>
          <a:off x="0" y="834769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DAE30-DEF4-4DE5-88E4-0AAD31BA577A}">
      <dsp:nvSpPr>
        <dsp:cNvPr id="0" name=""/>
        <dsp:cNvSpPr/>
      </dsp:nvSpPr>
      <dsp:spPr>
        <a:xfrm>
          <a:off x="328612" y="1146951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application’s core function satisfies the assigned domain of Shopping.</a:t>
          </a:r>
        </a:p>
      </dsp:txBody>
      <dsp:txXfrm>
        <a:off x="383617" y="1201956"/>
        <a:ext cx="2847502" cy="1768010"/>
      </dsp:txXfrm>
    </dsp:sp>
    <dsp:sp modelId="{B8BD5AD2-5F3D-48C2-A82C-958E07865E4B}">
      <dsp:nvSpPr>
        <dsp:cNvPr id="0" name=""/>
        <dsp:cNvSpPr/>
      </dsp:nvSpPr>
      <dsp:spPr>
        <a:xfrm>
          <a:off x="3614737" y="834769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8630D-3A8F-4559-8D3D-EA83E5A85404}">
      <dsp:nvSpPr>
        <dsp:cNvPr id="0" name=""/>
        <dsp:cNvSpPr/>
      </dsp:nvSpPr>
      <dsp:spPr>
        <a:xfrm>
          <a:off x="3943350" y="1146951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Our client stays at home for extended periods of time, purchasing goods either online or very close to her.</a:t>
          </a:r>
        </a:p>
      </dsp:txBody>
      <dsp:txXfrm>
        <a:off x="3998355" y="1201956"/>
        <a:ext cx="2847502" cy="1768010"/>
      </dsp:txXfrm>
    </dsp:sp>
    <dsp:sp modelId="{FC6D1948-E0CB-406F-A69A-D5946F177070}">
      <dsp:nvSpPr>
        <dsp:cNvPr id="0" name=""/>
        <dsp:cNvSpPr/>
      </dsp:nvSpPr>
      <dsp:spPr>
        <a:xfrm>
          <a:off x="7229475" y="834769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DA2B4-4AC5-4299-B4A7-6334E824A8BA}">
      <dsp:nvSpPr>
        <dsp:cNvPr id="0" name=""/>
        <dsp:cNvSpPr/>
      </dsp:nvSpPr>
      <dsp:spPr>
        <a:xfrm>
          <a:off x="7558087" y="1146951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Studies show that more close-knit local communities are safer, hence interaction with </a:t>
          </a:r>
          <a:r>
            <a:rPr lang="en-US" sz="1600" kern="1200" dirty="0" err="1"/>
            <a:t>neighbours</a:t>
          </a:r>
          <a:r>
            <a:rPr lang="en-US" sz="1600" kern="1200" dirty="0"/>
            <a:t> will make the environment for the client and her children safer.</a:t>
          </a:r>
        </a:p>
      </dsp:txBody>
      <dsp:txXfrm>
        <a:off x="7613092" y="1201956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918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06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65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41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9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50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81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58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43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51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59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8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9" r:id="rId5"/>
    <p:sldLayoutId id="2147483679" r:id="rId6"/>
    <p:sldLayoutId id="2147483688" r:id="rId7"/>
    <p:sldLayoutId id="2147483687" r:id="rId8"/>
    <p:sldLayoutId id="2147483686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A251A-5667-4594-84E7-81F26614C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Hoodplaats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CC45D-F018-4B65-B469-FCC4BC12A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Neighbourhood</a:t>
            </a:r>
            <a:r>
              <a:rPr lang="en-US" dirty="0"/>
              <a:t> bartering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3B8B2-6C38-4692-98D4-5D1DFA336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" r="5257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5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2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E312B-C4E2-4CC9-8547-143FF6D2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What does it do?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A1437-A192-4131-8B9A-1677C4DD9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2400"/>
              <a:t>Hoodplaats is an application guided to bring neighbourhoods closer by making an easy-to-use hub for bartering and trading goods and tools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Kiosk">
            <a:extLst>
              <a:ext uri="{FF2B5EF4-FFF2-40B4-BE49-F238E27FC236}">
                <a16:creationId xmlns:a16="http://schemas.microsoft.com/office/drawing/2014/main" id="{1A4CEEF7-C84D-46F8-AE7F-166011642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06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4774-DF15-4F28-8F2A-CB691047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E147B-669C-4E2B-8216-7F82E1869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063A1-A70B-49A9-9AF6-C28099D55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59A7A-3FE3-43C9-B6D1-19215E3EF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this satisfy our client’s needs?</a:t>
            </a: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57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BDC700-ADD2-499A-81DA-7CB2CDC7E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008962"/>
              </p:ext>
            </p:extLst>
          </p:nvPr>
        </p:nvGraphicFramePr>
        <p:xfrm>
          <a:off x="838200" y="1825625"/>
          <a:ext cx="10515600" cy="3859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310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B9DA1-DAD4-477A-B9B6-25702884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MVP D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3C2E8872-F7A7-4135-A64C-99C2734FC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2678" y="895604"/>
            <a:ext cx="5051479" cy="5051479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710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video_2021-03-19_12-07-02">
            <a:hlinkClick r:id="" action="ppaction://media"/>
            <a:extLst>
              <a:ext uri="{FF2B5EF4-FFF2-40B4-BE49-F238E27FC236}">
                <a16:creationId xmlns:a16="http://schemas.microsoft.com/office/drawing/2014/main" id="{1F51DCF3-A1EC-4B06-AF2F-E860DBB15F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0025" y="677050"/>
            <a:ext cx="2751950" cy="550390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731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13536-C48C-4E47-8FD0-0EDD4BC5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91B2F641-6EB2-410A-8CA2-0599D62FE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2678" y="895604"/>
            <a:ext cx="5051479" cy="5051479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83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hapesVTI">
  <a:themeElements>
    <a:clrScheme name="Circuit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39</TotalTime>
  <Words>104</Words>
  <Application>Microsoft Office PowerPoint</Application>
  <PresentationFormat>Widescreen</PresentationFormat>
  <Paragraphs>10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Tw Cen MT</vt:lpstr>
      <vt:lpstr>ShapesVTI</vt:lpstr>
      <vt:lpstr>Hoodplaats</vt:lpstr>
      <vt:lpstr>What does it do?</vt:lpstr>
      <vt:lpstr>PowerPoint Presentation</vt:lpstr>
      <vt:lpstr>How does this satisfy our client’s needs?</vt:lpstr>
      <vt:lpstr>PowerPoint Presentation</vt:lpstr>
      <vt:lpstr>MVP Demo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Hoodplaats</dc:title>
  <dc:creator>Dimitar Petrov</dc:creator>
  <cp:lastModifiedBy>Dimitar Petrov</cp:lastModifiedBy>
  <cp:revision>3</cp:revision>
  <dcterms:created xsi:type="dcterms:W3CDTF">2021-03-19T09:53:40Z</dcterms:created>
  <dcterms:modified xsi:type="dcterms:W3CDTF">2021-03-19T10:33:22Z</dcterms:modified>
</cp:coreProperties>
</file>